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C1B3E29-3474-4C5A-A449-D70F5B2E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0" y="622080"/>
            <a:ext cx="6835541" cy="563234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1666B4-74EC-43EE-BBC3-837C99E93F0E}"/>
              </a:ext>
            </a:extLst>
          </p:cNvPr>
          <p:cNvSpPr/>
          <p:nvPr/>
        </p:nvSpPr>
        <p:spPr>
          <a:xfrm>
            <a:off x="3582840" y="2583360"/>
            <a:ext cx="1140480" cy="164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s-CZ" sz="2449"/>
          </a:p>
        </p:txBody>
      </p: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425470" y="873473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69420" y="146162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969420" y="1550475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827430" y="1609193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6" y="2013261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41" y="1769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2850175" y="943276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3114675" y="447675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866" y="1918530"/>
              <a:ext cx="2158080" cy="623204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533050">
              <a:off x="5944615" y="1749216"/>
              <a:ext cx="1480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solidFill>
                    <a:srgbClr val="002A8E"/>
                  </a:solidFill>
                  <a:latin typeface="Digital-7" panose="02000000000000000000" pitchFamily="2" charset="0"/>
                </a:rPr>
                <a:t>42</a:t>
              </a:r>
              <a:endParaRPr lang="cs-CZ" sz="5400">
                <a:solidFill>
                  <a:srgbClr val="002A8E"/>
                </a:solidFill>
                <a:latin typeface="Digital-7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388</Words>
  <Application>Microsoft Office PowerPoint</Application>
  <PresentationFormat>Širokoúhlá obrazovka</PresentationFormat>
  <Paragraphs>107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Digital-7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107</cp:revision>
  <dcterms:created xsi:type="dcterms:W3CDTF">2024-01-04T23:39:41Z</dcterms:created>
  <dcterms:modified xsi:type="dcterms:W3CDTF">2025-07-11T17:37:49Z</dcterms:modified>
</cp:coreProperties>
</file>